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6480" cy="686448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54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2560" y="0"/>
            <a:ext cx="1255680" cy="3182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3320" cy="3182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000" cy="3535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6480" cy="686448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54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2560" y="0"/>
            <a:ext cx="1255680" cy="3182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3320" cy="3182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000" cy="3535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0400" cy="534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5360" cy="361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4"/>
          <p:cNvSpPr/>
          <p:nvPr/>
        </p:nvSpPr>
        <p:spPr>
          <a:xfrm>
            <a:off x="0" y="367920"/>
            <a:ext cx="9137520" cy="6521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5"/>
          <p:cNvSpPr/>
          <p:nvPr/>
        </p:nvSpPr>
        <p:spPr>
          <a:xfrm>
            <a:off x="1800360" y="3060000"/>
            <a:ext cx="52192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écrire et ordonner des nombres.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8800" cy="125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360" cy="361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8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9" name=""/>
          <p:cNvSpPr/>
          <p:nvPr/>
        </p:nvSpPr>
        <p:spPr>
          <a:xfrm>
            <a:off x="8069760" y="36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0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1" name="Titre 15"/>
          <p:cNvSpPr/>
          <p:nvPr/>
        </p:nvSpPr>
        <p:spPr>
          <a:xfrm>
            <a:off x="360000" y="1260000"/>
            <a:ext cx="8639640" cy="107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2 513 &lt; 4 050 &lt; 4 575 &lt; 4 600 &lt; 9 250 &lt; 9 300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52" name="Titre 16"/>
          <p:cNvSpPr/>
          <p:nvPr/>
        </p:nvSpPr>
        <p:spPr>
          <a:xfrm>
            <a:off x="360000" y="4680000"/>
            <a:ext cx="8639640" cy="89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1000"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408 072 &lt; 490 710 &lt; 514 000 &lt; 541 005 &lt;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600 713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53" name="PlaceHolder 17"/>
          <p:cNvSpPr/>
          <p:nvPr/>
        </p:nvSpPr>
        <p:spPr>
          <a:xfrm>
            <a:off x="561240" y="364320"/>
            <a:ext cx="2318040" cy="53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360" cy="361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2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5" name="PlaceHolder 3"/>
          <p:cNvSpPr/>
          <p:nvPr/>
        </p:nvSpPr>
        <p:spPr>
          <a:xfrm>
            <a:off x="414360" y="360000"/>
            <a:ext cx="6425280" cy="697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Écris les nombres entendus.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6" name="Titre 28"/>
          <p:cNvSpPr/>
          <p:nvPr/>
        </p:nvSpPr>
        <p:spPr>
          <a:xfrm>
            <a:off x="540000" y="4320000"/>
            <a:ext cx="8279640" cy="89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5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408 072 - 490 710 – 514 000 - 600 713 – 541 005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7" name="Titre 2"/>
          <p:cNvSpPr/>
          <p:nvPr/>
        </p:nvSpPr>
        <p:spPr>
          <a:xfrm>
            <a:off x="540000" y="1260000"/>
            <a:ext cx="8279640" cy="89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4000"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4M 5C 7D 5U  – 4M 6C – 9M 25D – 405D – 25C 13U – 93C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360" cy="361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9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0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2" name="PlaceHolder 8"/>
          <p:cNvSpPr/>
          <p:nvPr/>
        </p:nvSpPr>
        <p:spPr>
          <a:xfrm>
            <a:off x="561240" y="364320"/>
            <a:ext cx="2318040" cy="53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3" name="Titre 1"/>
          <p:cNvSpPr/>
          <p:nvPr/>
        </p:nvSpPr>
        <p:spPr>
          <a:xfrm>
            <a:off x="900000" y="108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4 575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  <p:sp>
        <p:nvSpPr>
          <p:cNvPr id="104" name="Titre 17"/>
          <p:cNvSpPr/>
          <p:nvPr/>
        </p:nvSpPr>
        <p:spPr>
          <a:xfrm>
            <a:off x="720000" y="414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408 072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360" cy="361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6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7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8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5"/>
          <p:cNvSpPr/>
          <p:nvPr/>
        </p:nvSpPr>
        <p:spPr>
          <a:xfrm>
            <a:off x="561240" y="364320"/>
            <a:ext cx="2318040" cy="53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0" name="Titre 4"/>
          <p:cNvSpPr/>
          <p:nvPr/>
        </p:nvSpPr>
        <p:spPr>
          <a:xfrm>
            <a:off x="900000" y="108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4 575 – 4 600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  <p:sp>
        <p:nvSpPr>
          <p:cNvPr id="111" name="Titre 5"/>
          <p:cNvSpPr/>
          <p:nvPr/>
        </p:nvSpPr>
        <p:spPr>
          <a:xfrm>
            <a:off x="720000" y="414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408 072 – 490 710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360" cy="361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3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4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5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7"/>
          <p:cNvSpPr/>
          <p:nvPr/>
        </p:nvSpPr>
        <p:spPr>
          <a:xfrm>
            <a:off x="561240" y="364320"/>
            <a:ext cx="2318040" cy="53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7" name="Titre 3"/>
          <p:cNvSpPr/>
          <p:nvPr/>
        </p:nvSpPr>
        <p:spPr>
          <a:xfrm>
            <a:off x="900000" y="108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4 575 – 4 600 – 9 250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  <p:sp>
        <p:nvSpPr>
          <p:cNvPr id="118" name="Titre 6"/>
          <p:cNvSpPr/>
          <p:nvPr/>
        </p:nvSpPr>
        <p:spPr>
          <a:xfrm>
            <a:off x="720000" y="414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408 072 – 490 710 – 514 000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360" cy="361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0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2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3" name="PlaceHolder 10"/>
          <p:cNvSpPr/>
          <p:nvPr/>
        </p:nvSpPr>
        <p:spPr>
          <a:xfrm>
            <a:off x="561240" y="364320"/>
            <a:ext cx="2318040" cy="53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4" name="Titre 7"/>
          <p:cNvSpPr/>
          <p:nvPr/>
        </p:nvSpPr>
        <p:spPr>
          <a:xfrm>
            <a:off x="900000" y="108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4 575 – 4 600 – 9 250 – 4 050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  <p:sp>
        <p:nvSpPr>
          <p:cNvPr id="125" name="Titre 8"/>
          <p:cNvSpPr/>
          <p:nvPr/>
        </p:nvSpPr>
        <p:spPr>
          <a:xfrm>
            <a:off x="720000" y="414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408 072 – 490 710 – 514 000 – 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600 713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360" cy="361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7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9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0" name="PlaceHolder 12"/>
          <p:cNvSpPr/>
          <p:nvPr/>
        </p:nvSpPr>
        <p:spPr>
          <a:xfrm>
            <a:off x="561240" y="364320"/>
            <a:ext cx="2318040" cy="53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1" name="Titre 9"/>
          <p:cNvSpPr/>
          <p:nvPr/>
        </p:nvSpPr>
        <p:spPr>
          <a:xfrm>
            <a:off x="900000" y="108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4 575 – 4 600 – 9 250 – 4 050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2 513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32" name="Titre 10"/>
          <p:cNvSpPr/>
          <p:nvPr/>
        </p:nvSpPr>
        <p:spPr>
          <a:xfrm>
            <a:off x="720000" y="414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408 072 – 490 710 – 514 000 –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600 713 – 541 005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360" cy="361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4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5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6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7" name="PlaceHolder 14"/>
          <p:cNvSpPr/>
          <p:nvPr/>
        </p:nvSpPr>
        <p:spPr>
          <a:xfrm>
            <a:off x="561240" y="364320"/>
            <a:ext cx="2318040" cy="53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8" name="Titre 11"/>
          <p:cNvSpPr/>
          <p:nvPr/>
        </p:nvSpPr>
        <p:spPr>
          <a:xfrm>
            <a:off x="900000" y="108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4 575 – 4 600 – 9 250 – 4 050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2 513 – 9 300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39" name="Titre 12"/>
          <p:cNvSpPr/>
          <p:nvPr/>
        </p:nvSpPr>
        <p:spPr>
          <a:xfrm>
            <a:off x="720000" y="414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408 072 – 490 710 – 514 000 –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600 713 – 541 005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360" cy="361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1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2" name=""/>
          <p:cNvSpPr/>
          <p:nvPr/>
        </p:nvSpPr>
        <p:spPr>
          <a:xfrm>
            <a:off x="8069760" y="36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3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4" name="Titre 13"/>
          <p:cNvSpPr/>
          <p:nvPr/>
        </p:nvSpPr>
        <p:spPr>
          <a:xfrm>
            <a:off x="900000" y="108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4 575 – 4 600 – 9 250 – 4 050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2 513 – 9 300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45" name="Titre 14"/>
          <p:cNvSpPr/>
          <p:nvPr/>
        </p:nvSpPr>
        <p:spPr>
          <a:xfrm>
            <a:off x="720000" y="4140000"/>
            <a:ext cx="7379640" cy="21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408 072 – 490 710 – 514 000 –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600 713 – 541 005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46" name="PlaceHolder 22"/>
          <p:cNvSpPr/>
          <p:nvPr/>
        </p:nvSpPr>
        <p:spPr>
          <a:xfrm>
            <a:off x="360000" y="360000"/>
            <a:ext cx="770940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Range les nombres suivants dans l’ordre croissant.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542</TotalTime>
  <Application>LibreOffice/7.4.1.2$Windows_X86_64 LibreOffice_project/3c58a8f3a960df8bc8fd77b461821e42c061c5f0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2026-04-04T20:59:10Z</dcterms:modified>
  <cp:revision>101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